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506" r:id="rId3"/>
    <p:sldId id="482" r:id="rId4"/>
    <p:sldId id="511" r:id="rId5"/>
    <p:sldId id="512" r:id="rId6"/>
    <p:sldId id="513" r:id="rId7"/>
    <p:sldId id="488" r:id="rId8"/>
    <p:sldId id="510" r:id="rId9"/>
    <p:sldId id="489" r:id="rId10"/>
    <p:sldId id="490" r:id="rId11"/>
    <p:sldId id="491" r:id="rId12"/>
    <p:sldId id="492" r:id="rId13"/>
    <p:sldId id="493" r:id="rId14"/>
    <p:sldId id="496" r:id="rId15"/>
    <p:sldId id="494" r:id="rId16"/>
    <p:sldId id="495" r:id="rId17"/>
    <p:sldId id="486" r:id="rId18"/>
    <p:sldId id="487" r:id="rId19"/>
    <p:sldId id="485" r:id="rId20"/>
    <p:sldId id="484" r:id="rId21"/>
    <p:sldId id="505" r:id="rId22"/>
    <p:sldId id="507" r:id="rId23"/>
    <p:sldId id="508" r:id="rId24"/>
    <p:sldId id="509" r:id="rId25"/>
    <p:sldId id="514" r:id="rId2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868"/>
    <a:srgbClr val="DD8251"/>
    <a:srgbClr val="4B7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6421"/>
  </p:normalViewPr>
  <p:slideViewPr>
    <p:cSldViewPr snapToGrid="0" snapToObjects="1">
      <p:cViewPr varScale="1">
        <p:scale>
          <a:sx n="127" d="100"/>
          <a:sy n="127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A7E50-E571-084A-8E73-0963AA7F891F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744A5-FEE1-2442-BA50-04A8DC53FB7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This is the definitive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5044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198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273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Absolute variance change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44A5-FEE1-2442-BA50-04A8DC53FB79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0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3BC7-B1E6-844E-A7A8-255ED6B2C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761A-09EF-6243-A29C-8B79D5569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8057-6522-374A-914E-02506500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64231-E8BF-774B-BB9F-4988F9FC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5F93C-C024-FF4A-8D6B-687A1A2C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543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3AEB-F09F-3048-9C2A-DBE0ABD1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4BFF2-2D43-034F-8F69-A67654AFF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E7AA6-2DFD-DE44-9CEA-62281915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89F0-8FD8-1F42-9762-C91B4A06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BF8AE-F056-9A4A-8AEB-FD8793D9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71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6A1AB-2A1F-CB48-B3A4-74EEF061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81501-6A7C-2A4C-8642-AACECC92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21468-4E4F-444F-AFEF-3A3D0E94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0C2C6-EFD7-D74D-A6E5-6DA1091D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F4465-FEAA-D142-AADA-5455969C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51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A58E-206C-1047-A44C-92B8829E5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1166-AE1C-FE49-BFD1-9E60DB3F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3AB1-6728-1449-9EAE-31BD00DD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25059-1E90-5A43-B69A-50504EB7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151E2-D6E7-2045-B007-FE32F253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42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EC0B-7194-7C4D-9DE9-D7110E09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7699-2633-F14E-8C3D-04D25AC09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0305-6F95-DD4B-938F-75E82A42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52B8-0153-EF42-BF54-BF2FE403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75E79-724E-1941-BD1C-E130935C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163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6B38-3976-FB49-8787-D72BC174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A144A-D1D1-DC44-9F43-BFA1F02C6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1A760-36FA-7C44-9BF8-D6A9E63A3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D4ED5-F468-1D47-B47F-CA3B9B23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6425-C1EE-B249-A6BF-A1296CB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7D857-2FB9-5C4C-AC21-1E446147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288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6BD2-445A-E143-BFD8-80703436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03E16-00C9-5148-B4B5-808FDE89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B30BD-524F-1240-8114-32821E8A6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7E766-80CD-ED4B-A3E1-EF81C14CD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B6028-6350-F84A-9496-C46BE7F17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8B2B4D-8FBE-D942-8D7B-FFC7314E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3662A-A39F-1E4A-8779-24B1A3E6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43D1C-8193-D145-8CEB-1AAFF448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451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87FE-909C-A047-B6CF-7F058EEE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8ED62-E654-914D-B791-BF584047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68142-C41A-A042-9507-49A04AB4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220E-4CC9-1345-9DF9-04A75A7A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091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E787C-291E-7746-B16C-4ACB32FD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AF4A5-32B8-004F-814E-CCCBFADA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45BF2-010B-CD49-A805-0ABFFD58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287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F79A-A8C7-FC40-92AA-A6D19734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BB07-505C-EC45-8530-C3E82F635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62B23-5037-6248-BD14-3D3021E9D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11E00-D9B6-474C-8C69-78B79DFF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E3E15-7E25-7946-B079-057030E5E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BD198-C535-0441-8F03-20E1082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965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3C8E-E4E9-044D-B0FE-9F545642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27F36-8937-3E46-BD94-3117D3771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AB85-8A74-CB4E-8C7A-21CE38857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9F006-80FB-E044-9CA7-514F1114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BD2ED-FA38-0246-88BD-A3E2DDD4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0C29-F300-CD41-A169-2B22F7AD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537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DE02D-70CD-2440-AF48-D58A27FA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386A9-FE36-024F-8689-9F45AC9B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6321-9A8D-5E4A-8BA3-871052142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F828-5F71-044E-8011-FB2256D38289}" type="datetimeFigureOut">
              <a:rPr lang="en-NL" smtClean="0"/>
              <a:t>09/03/2022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25175-8F2C-8D49-B66D-CBCC0EDD1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E6A09-132B-A24F-87F2-E3A7A2F53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0DDB-5A86-AB40-9B0A-2526BC9AF9E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149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E605-C612-AE42-BFA3-8496DFDA0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Reliability and Validity</a:t>
            </a:r>
            <a:r>
              <a:rPr lang="de-DE" sz="3600" dirty="0"/>
              <a:t>  </a:t>
            </a:r>
            <a:r>
              <a:rPr lang="en-US" sz="3600" b="1" dirty="0"/>
              <a:t> of smartphone-based cognitive-motivational experiments in alcohol use order </a:t>
            </a:r>
            <a:br>
              <a:rPr lang="en-NL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52AD0-D3E0-DB47-907A-F07FA2ED6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6727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449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46987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4907221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944930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44932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944931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6192806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6192806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57560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7575609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567020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218306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48646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864029" y="42556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31412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249469" y="7261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919174" y="136142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84322" y="104466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243643" y="1682905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92806" y="267602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922347" y="23545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548863" y="201732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562359" y="299750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81679" y="39885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227879" y="3667054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93027" y="3366030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830133" y="432231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80653" y="4584097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67020" y="4934474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66263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799634" y="19374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>
            <a:off x="4185074" y="4942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>
            <a:off x="4854779" y="112960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>
            <a:off x="4519927" y="81283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>
            <a:off x="5179248" y="145108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>
            <a:off x="6128411" y="2444206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>
            <a:off x="5857952" y="212273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>
            <a:off x="5484468" y="178550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>
            <a:off x="6497964" y="276568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>
            <a:off x="7517284" y="37567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>
            <a:off x="7163484" y="3435232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>
            <a:off x="6828632" y="3134208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>
            <a:off x="7765738" y="409049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>
            <a:off x="8116258" y="4352275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>
            <a:off x="8502625" y="4702652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70879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2483"/>
          <a:stretch/>
        </p:blipFill>
        <p:spPr>
          <a:xfrm>
            <a:off x="3846136" y="388767"/>
            <a:ext cx="5081048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48177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69651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68726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25165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211237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211237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209787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365544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365152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364886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364619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365292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364584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3640951" y="4716557"/>
            <a:ext cx="192270" cy="53318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 rot="-2700000">
            <a:off x="3992819" y="-20550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FCDF0-E57A-8F4D-8BAA-3D0BD2D1AEAC}"/>
              </a:ext>
            </a:extLst>
          </p:cNvPr>
          <p:cNvSpPr txBox="1"/>
          <p:nvPr/>
        </p:nvSpPr>
        <p:spPr>
          <a:xfrm rot="-2700000">
            <a:off x="4378259" y="950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EBB7-ACA5-EB46-A5E5-EAF9A11BF37F}"/>
              </a:ext>
            </a:extLst>
          </p:cNvPr>
          <p:cNvSpPr txBox="1"/>
          <p:nvPr/>
        </p:nvSpPr>
        <p:spPr>
          <a:xfrm rot="-2700000">
            <a:off x="5047964" y="730358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DBD97-AF9C-2747-8B31-E238CF3AF8BB}"/>
              </a:ext>
            </a:extLst>
          </p:cNvPr>
          <p:cNvSpPr txBox="1"/>
          <p:nvPr/>
        </p:nvSpPr>
        <p:spPr>
          <a:xfrm rot="-2700000">
            <a:off x="4713112" y="41359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866E3-875A-684D-97E2-8CB792FED6F9}"/>
              </a:ext>
            </a:extLst>
          </p:cNvPr>
          <p:cNvSpPr txBox="1"/>
          <p:nvPr/>
        </p:nvSpPr>
        <p:spPr>
          <a:xfrm rot="-2700000">
            <a:off x="5372433" y="1051834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3A487-C192-794A-B670-3B36C4C74C73}"/>
              </a:ext>
            </a:extLst>
          </p:cNvPr>
          <p:cNvSpPr txBox="1"/>
          <p:nvPr/>
        </p:nvSpPr>
        <p:spPr>
          <a:xfrm rot="-2700000">
            <a:off x="6321596" y="2044957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CD153C-AB64-A840-8358-E1B0FBDDB89D}"/>
              </a:ext>
            </a:extLst>
          </p:cNvPr>
          <p:cNvSpPr txBox="1"/>
          <p:nvPr/>
        </p:nvSpPr>
        <p:spPr>
          <a:xfrm rot="-2700000">
            <a:off x="6051137" y="172348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C2560C-CBD8-3344-8721-908A5AF0E230}"/>
              </a:ext>
            </a:extLst>
          </p:cNvPr>
          <p:cNvSpPr txBox="1"/>
          <p:nvPr/>
        </p:nvSpPr>
        <p:spPr>
          <a:xfrm rot="-2700000">
            <a:off x="5677653" y="138625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EA1472-4A3F-4544-BBCD-5E345A4DF54C}"/>
              </a:ext>
            </a:extLst>
          </p:cNvPr>
          <p:cNvSpPr txBox="1"/>
          <p:nvPr/>
        </p:nvSpPr>
        <p:spPr>
          <a:xfrm rot="-2700000">
            <a:off x="6691149" y="2366433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6C8EC-54ED-1742-A775-8E1E48C3083D}"/>
              </a:ext>
            </a:extLst>
          </p:cNvPr>
          <p:cNvSpPr txBox="1"/>
          <p:nvPr/>
        </p:nvSpPr>
        <p:spPr>
          <a:xfrm rot="-2700000">
            <a:off x="7710469" y="335745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 days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BB343F-7A6C-F749-8B28-45B4FB448FD9}"/>
              </a:ext>
            </a:extLst>
          </p:cNvPr>
          <p:cNvSpPr txBox="1"/>
          <p:nvPr/>
        </p:nvSpPr>
        <p:spPr>
          <a:xfrm rot="-2700000">
            <a:off x="7356669" y="3035983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drinking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8DE2E-9020-2D43-AF2A-F2AAFCC0248D}"/>
              </a:ext>
            </a:extLst>
          </p:cNvPr>
          <p:cNvSpPr txBox="1"/>
          <p:nvPr/>
        </p:nvSpPr>
        <p:spPr>
          <a:xfrm rot="-2700000">
            <a:off x="7021817" y="2734959"/>
            <a:ext cx="1568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Drinks per day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40F26B-49F9-F242-8B3C-74D50D0B6F10}"/>
              </a:ext>
            </a:extLst>
          </p:cNvPr>
          <p:cNvSpPr txBox="1"/>
          <p:nvPr/>
        </p:nvSpPr>
        <p:spPr>
          <a:xfrm rot="-2700000">
            <a:off x="7958923" y="3691242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03C20-591F-6447-BC33-220BF430BA95}"/>
              </a:ext>
            </a:extLst>
          </p:cNvPr>
          <p:cNvSpPr txBox="1"/>
          <p:nvPr/>
        </p:nvSpPr>
        <p:spPr>
          <a:xfrm rot="-2700000">
            <a:off x="8309443" y="3953026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43B5AC-8A5D-EF4C-93A2-12AAB4115346}"/>
              </a:ext>
            </a:extLst>
          </p:cNvPr>
          <p:cNvSpPr txBox="1"/>
          <p:nvPr/>
        </p:nvSpPr>
        <p:spPr>
          <a:xfrm rot="-2700000">
            <a:off x="8695810" y="4303403"/>
            <a:ext cx="135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alcohol </a:t>
            </a:r>
          </a:p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483033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68675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3053631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D32E3E-32ED-E445-A71E-398197AD2787}"/>
              </a:ext>
            </a:extLst>
          </p:cNvPr>
          <p:cNvCxnSpPr>
            <a:cxnSpLocks/>
          </p:cNvCxnSpPr>
          <p:nvPr/>
        </p:nvCxnSpPr>
        <p:spPr>
          <a:xfrm>
            <a:off x="2667786" y="1819373"/>
            <a:ext cx="857839" cy="0"/>
          </a:xfrm>
          <a:prstGeom prst="lin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5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9506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877316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423027" y="3025350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9262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283746" y="435138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490633" y="352192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705379" y="1689507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705379" y="2022172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3002404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121235" y="332197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2558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6512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32493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DDE53-8F70-2847-8781-6F116460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8486" y="1573744"/>
            <a:ext cx="3591265" cy="18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B55F5-F68D-8946-B351-3FAC9256E9B1}"/>
              </a:ext>
            </a:extLst>
          </p:cNvPr>
          <p:cNvSpPr/>
          <p:nvPr/>
        </p:nvSpPr>
        <p:spPr>
          <a:xfrm>
            <a:off x="4996069" y="391787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893E2-B14C-0F43-BC31-C30C33D364A4}"/>
              </a:ext>
            </a:extLst>
          </p:cNvPr>
          <p:cNvSpPr/>
          <p:nvPr/>
        </p:nvSpPr>
        <p:spPr>
          <a:xfrm>
            <a:off x="7485964" y="393146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CBC1-AC2A-DD48-8856-4E721375ABBD}"/>
              </a:ext>
            </a:extLst>
          </p:cNvPr>
          <p:cNvSpPr txBox="1"/>
          <p:nvPr/>
        </p:nvSpPr>
        <p:spPr>
          <a:xfrm>
            <a:off x="2676517" y="124240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Working memory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19FAE-CEDF-3048-A185-A6062DDDA174}"/>
              </a:ext>
            </a:extLst>
          </p:cNvPr>
          <p:cNvSpPr txBox="1"/>
          <p:nvPr/>
        </p:nvSpPr>
        <p:spPr>
          <a:xfrm>
            <a:off x="6368655" y="1242403"/>
            <a:ext cx="220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Stop signal task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45CB8-8EBE-3847-8892-7196028066B4}"/>
              </a:ext>
            </a:extLst>
          </p:cNvPr>
          <p:cNvSpPr txBox="1"/>
          <p:nvPr/>
        </p:nvSpPr>
        <p:spPr>
          <a:xfrm>
            <a:off x="2676516" y="3717582"/>
            <a:ext cx="2319553" cy="28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2B8D9-1A99-0240-A462-81E6CDC9EF83}"/>
              </a:ext>
            </a:extLst>
          </p:cNvPr>
          <p:cNvSpPr txBox="1"/>
          <p:nvPr/>
        </p:nvSpPr>
        <p:spPr>
          <a:xfrm>
            <a:off x="6368654" y="3728490"/>
            <a:ext cx="231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 task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85C231-BC31-184D-8A43-4EEC1B42BCAC}"/>
              </a:ext>
            </a:extLst>
          </p:cNvPr>
          <p:cNvSpPr/>
          <p:nvPr/>
        </p:nvSpPr>
        <p:spPr>
          <a:xfrm>
            <a:off x="5021570" y="1566310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FDC24-7D98-0142-92B0-B740DF7F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11742"/>
          <a:stretch/>
        </p:blipFill>
        <p:spPr>
          <a:xfrm>
            <a:off x="2468486" y="4044742"/>
            <a:ext cx="3451474" cy="176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7AED2DE-5DA9-684D-BEB2-40AB28827E23}"/>
              </a:ext>
            </a:extLst>
          </p:cNvPr>
          <p:cNvSpPr/>
          <p:nvPr/>
        </p:nvSpPr>
        <p:spPr>
          <a:xfrm>
            <a:off x="4922612" y="3956455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4C1A7-EBC9-FF41-B9CC-597E4F3CF2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6132251" y="1561675"/>
            <a:ext cx="2125458" cy="183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CF267-4FF5-7244-9476-F679A45928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6150875" y="3989278"/>
            <a:ext cx="2103577" cy="1835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65EC89-1501-A648-AFA5-6E303AC3870E}"/>
              </a:ext>
            </a:extLst>
          </p:cNvPr>
          <p:cNvSpPr/>
          <p:nvPr/>
        </p:nvSpPr>
        <p:spPr>
          <a:xfrm>
            <a:off x="7360940" y="3965112"/>
            <a:ext cx="1091993" cy="37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14688-96B1-B348-9121-2C74950A9417}"/>
              </a:ext>
            </a:extLst>
          </p:cNvPr>
          <p:cNvSpPr txBox="1"/>
          <p:nvPr/>
        </p:nvSpPr>
        <p:spPr>
          <a:xfrm>
            <a:off x="295314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EDBC9C-BE20-374C-8B2F-A0FEF166E30F}"/>
              </a:ext>
            </a:extLst>
          </p:cNvPr>
          <p:cNvSpPr txBox="1"/>
          <p:nvPr/>
        </p:nvSpPr>
        <p:spPr>
          <a:xfrm>
            <a:off x="3711012" y="5726126"/>
            <a:ext cx="450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23A8DA-BB8C-2F4E-9AC1-78989B31E5B5}"/>
              </a:ext>
            </a:extLst>
          </p:cNvPr>
          <p:cNvSpPr txBox="1"/>
          <p:nvPr/>
        </p:nvSpPr>
        <p:spPr>
          <a:xfrm>
            <a:off x="4392812" y="5726126"/>
            <a:ext cx="628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EB29D7-D644-6F4D-BDF1-31B5B2405369}"/>
              </a:ext>
            </a:extLst>
          </p:cNvPr>
          <p:cNvSpPr txBox="1"/>
          <p:nvPr/>
        </p:nvSpPr>
        <p:spPr>
          <a:xfrm>
            <a:off x="2769034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(long)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07204-FC41-5A4E-A676-FF9950276061}"/>
              </a:ext>
            </a:extLst>
          </p:cNvPr>
          <p:cNvSpPr txBox="1"/>
          <p:nvPr/>
        </p:nvSpPr>
        <p:spPr>
          <a:xfrm>
            <a:off x="3312833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(short)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AAFF7-73DE-0A46-A056-0317692B57CA}"/>
              </a:ext>
            </a:extLst>
          </p:cNvPr>
          <p:cNvSpPr txBox="1"/>
          <p:nvPr/>
        </p:nvSpPr>
        <p:spPr>
          <a:xfrm>
            <a:off x="3865260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2EF9F-81DF-AE49-9ECD-62D23F961E15}"/>
              </a:ext>
            </a:extLst>
          </p:cNvPr>
          <p:cNvSpPr txBox="1"/>
          <p:nvPr/>
        </p:nvSpPr>
        <p:spPr>
          <a:xfrm>
            <a:off x="4442086" y="3284647"/>
            <a:ext cx="734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702FCA-2522-CD41-90EC-614E5C67AFEA}"/>
              </a:ext>
            </a:extLst>
          </p:cNvPr>
          <p:cNvSpPr txBox="1"/>
          <p:nvPr/>
        </p:nvSpPr>
        <p:spPr>
          <a:xfrm>
            <a:off x="6461210" y="3313584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F07254-C1BB-904C-B3C1-AC969C5B49EE}"/>
              </a:ext>
            </a:extLst>
          </p:cNvPr>
          <p:cNvSpPr txBox="1"/>
          <p:nvPr/>
        </p:nvSpPr>
        <p:spPr>
          <a:xfrm>
            <a:off x="6481895" y="5726126"/>
            <a:ext cx="89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3934655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118" y="388767"/>
            <a:ext cx="719070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2768715" y="153140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2982749" y="153221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2983461" y="1844294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257301" y="2995089"/>
            <a:ext cx="140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91045" y="364528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91044" y="4340212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121235" y="4797523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</p:spTree>
    <p:extLst>
      <p:ext uri="{BB962C8B-B14F-4D97-AF65-F5344CB8AC3E}">
        <p14:creationId xmlns:p14="http://schemas.microsoft.com/office/powerpoint/2010/main" val="155320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149" y="3257852"/>
            <a:ext cx="2116858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070" y="3245585"/>
            <a:ext cx="2135113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27" y="5011962"/>
            <a:ext cx="2090978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538" y="5001656"/>
            <a:ext cx="2106315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1784" y="1177313"/>
            <a:ext cx="2116858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3278" y="1172045"/>
            <a:ext cx="2124697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73849" y="1178975"/>
            <a:ext cx="2114384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51041" y="3249586"/>
            <a:ext cx="2160000" cy="1409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1935" y="5011962"/>
            <a:ext cx="2122185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8BCF777-2E96-9748-BF71-8CD199FCD14B}"/>
              </a:ext>
            </a:extLst>
          </p:cNvPr>
          <p:cNvSpPr/>
          <p:nvPr/>
        </p:nvSpPr>
        <p:spPr>
          <a:xfrm>
            <a:off x="8777576" y="2109608"/>
            <a:ext cx="4826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3CAAF8-21AF-6F4F-A54D-DDB5B4BE5DA1}"/>
              </a:ext>
            </a:extLst>
          </p:cNvPr>
          <p:cNvSpPr txBox="1"/>
          <p:nvPr/>
        </p:nvSpPr>
        <p:spPr>
          <a:xfrm>
            <a:off x="9287895" y="2037297"/>
            <a:ext cx="88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42605-C6A2-7D40-B6BD-FB6D8D03DD7C}"/>
              </a:ext>
            </a:extLst>
          </p:cNvPr>
          <p:cNvCxnSpPr/>
          <p:nvPr/>
        </p:nvCxnSpPr>
        <p:spPr>
          <a:xfrm>
            <a:off x="8777576" y="2192736"/>
            <a:ext cx="4824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79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1149" y="3257852"/>
            <a:ext cx="2116858" cy="14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8070" y="3245585"/>
            <a:ext cx="2135113" cy="1434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4227" y="5011962"/>
            <a:ext cx="2090978" cy="140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7538" y="5001656"/>
            <a:ext cx="2106315" cy="1415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81784" y="1177313"/>
            <a:ext cx="2116858" cy="142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3278" y="1172045"/>
            <a:ext cx="2124697" cy="1427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73849" y="1178975"/>
            <a:ext cx="2114384" cy="1420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6532" y="3245585"/>
            <a:ext cx="2109018" cy="14171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1935" y="5011962"/>
            <a:ext cx="2122185" cy="14260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Stop signal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DD96C-D4D9-1B4B-A4AF-F2C458A91F1B}"/>
              </a:ext>
            </a:extLst>
          </p:cNvPr>
          <p:cNvGrpSpPr/>
          <p:nvPr/>
        </p:nvGrpSpPr>
        <p:grpSpPr>
          <a:xfrm>
            <a:off x="8680595" y="1172941"/>
            <a:ext cx="2099724" cy="898684"/>
            <a:chOff x="7316662" y="305567"/>
            <a:chExt cx="2099724" cy="898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760198-B57F-0347-BFFD-CD7FCB2CFFF8}"/>
                </a:ext>
              </a:extLst>
            </p:cNvPr>
            <p:cNvSpPr/>
            <p:nvPr/>
          </p:nvSpPr>
          <p:spPr>
            <a:xfrm>
              <a:off x="7413643" y="1030341"/>
              <a:ext cx="482600" cy="1524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0B31B0-2BE9-A744-82C9-73916855FD13}"/>
                </a:ext>
              </a:extLst>
            </p:cNvPr>
            <p:cNvSpPr/>
            <p:nvPr/>
          </p:nvSpPr>
          <p:spPr>
            <a:xfrm>
              <a:off x="7413643" y="823460"/>
              <a:ext cx="482600" cy="1524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D286BB-9670-4E4B-B5FA-EEE74798ABFF}"/>
                </a:ext>
              </a:extLst>
            </p:cNvPr>
            <p:cNvSpPr/>
            <p:nvPr/>
          </p:nvSpPr>
          <p:spPr>
            <a:xfrm>
              <a:off x="7413643" y="616579"/>
              <a:ext cx="482600" cy="1524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ECCE5A-B648-1047-A7EA-E85CE37DB530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FF52B7-E9C4-484D-8609-4BC25649CD64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2BF74F-6738-BD44-AA51-54BAE2D5D70D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9E4007-1C20-2443-A182-9F4D5C6E556D}"/>
                </a:ext>
              </a:extLst>
            </p:cNvPr>
            <p:cNvSpPr txBox="1"/>
            <p:nvPr/>
          </p:nvSpPr>
          <p:spPr>
            <a:xfrm>
              <a:off x="7316662" y="305567"/>
              <a:ext cx="2099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1587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338375"/>
            <a:ext cx="2116858" cy="1261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8070" y="3318634"/>
            <a:ext cx="2135113" cy="1288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83501"/>
            <a:ext cx="2090978" cy="1261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73719"/>
            <a:ext cx="2106315" cy="1271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81784" y="1257836"/>
            <a:ext cx="2116858" cy="1261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44737"/>
            <a:ext cx="2124697" cy="12823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3849" y="1251315"/>
            <a:ext cx="2114384" cy="12760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76532" y="3325810"/>
            <a:ext cx="2109018" cy="12567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71935" y="5092689"/>
            <a:ext cx="2122185" cy="1264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0708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418AC7-B08C-F543-8FBC-9E22CA8129AD}"/>
              </a:ext>
            </a:extLst>
          </p:cNvPr>
          <p:cNvSpPr/>
          <p:nvPr/>
        </p:nvSpPr>
        <p:spPr>
          <a:xfrm>
            <a:off x="6362228" y="4747194"/>
            <a:ext cx="2384097" cy="185170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55319-0341-B84C-AAE1-0F43E89A4818}"/>
              </a:ext>
            </a:extLst>
          </p:cNvPr>
          <p:cNvSpPr/>
          <p:nvPr/>
        </p:nvSpPr>
        <p:spPr>
          <a:xfrm>
            <a:off x="6362228" y="2760826"/>
            <a:ext cx="2384097" cy="1986368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EDD01-B3E1-2F40-9292-FEB93251BFCF}"/>
              </a:ext>
            </a:extLst>
          </p:cNvPr>
          <p:cNvSpPr/>
          <p:nvPr/>
        </p:nvSpPr>
        <p:spPr>
          <a:xfrm>
            <a:off x="1565481" y="2760826"/>
            <a:ext cx="4796747" cy="383807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84B0-72F1-5246-99B8-895AC1BBD0D9}"/>
              </a:ext>
            </a:extLst>
          </p:cNvPr>
          <p:cNvSpPr/>
          <p:nvPr/>
        </p:nvSpPr>
        <p:spPr>
          <a:xfrm>
            <a:off x="1567469" y="595335"/>
            <a:ext cx="7182832" cy="2167671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BDCC-6CA3-CF40-9B44-2F692CF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1149" y="3292646"/>
            <a:ext cx="2116858" cy="1352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40C59-9E91-1A40-BBAE-4E933313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7916" y="3287178"/>
            <a:ext cx="2115421" cy="135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D1AF-E7E5-D847-A31A-B37888833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54227" y="5046331"/>
            <a:ext cx="2090978" cy="1336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D3120-6282-C04A-959C-FA1A45D54F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97538" y="5036276"/>
            <a:ext cx="2106315" cy="1346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F9542E-4188-CC47-8AD3-953D135320FD}"/>
              </a:ext>
            </a:extLst>
          </p:cNvPr>
          <p:cNvSpPr txBox="1"/>
          <p:nvPr/>
        </p:nvSpPr>
        <p:spPr>
          <a:xfrm>
            <a:off x="1567468" y="2774941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60E1-340B-1947-986C-0A068F8D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91229" y="1227454"/>
            <a:ext cx="2097968" cy="1322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1F710-46F2-C148-81F0-EEDE76F1678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73278" y="1206968"/>
            <a:ext cx="2124697" cy="13578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FD560-4A16-5E44-8E23-267340F83F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75441" y="1211029"/>
            <a:ext cx="2111199" cy="1356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DA7458-6747-024C-998E-7EB7F28BBD02}"/>
              </a:ext>
            </a:extLst>
          </p:cNvPr>
          <p:cNvSpPr txBox="1"/>
          <p:nvPr/>
        </p:nvSpPr>
        <p:spPr>
          <a:xfrm>
            <a:off x="1879992" y="746357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Risk Taking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CB03A2-B6B4-AD4C-8FE6-90DA7BB0D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85942" y="3295540"/>
            <a:ext cx="2090197" cy="1317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B08602-512C-E84D-B4E2-A2200024BC6A}"/>
              </a:ext>
            </a:extLst>
          </p:cNvPr>
          <p:cNvSpPr txBox="1"/>
          <p:nvPr/>
        </p:nvSpPr>
        <p:spPr>
          <a:xfrm>
            <a:off x="6523750" y="287542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Information sampling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F4DDA2-4E84-F64F-B565-665722AC4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81404" y="5062230"/>
            <a:ext cx="2103247" cy="1325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8EAB3-5176-F344-A4C4-7E1B987B6C23}"/>
              </a:ext>
            </a:extLst>
          </p:cNvPr>
          <p:cNvSpPr txBox="1"/>
          <p:nvPr/>
        </p:nvSpPr>
        <p:spPr>
          <a:xfrm>
            <a:off x="6511317" y="474719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Response inhibition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8FEBF-597A-A843-8DCE-17BBEB298844}"/>
              </a:ext>
            </a:extLst>
          </p:cNvPr>
          <p:cNvSpPr txBox="1"/>
          <p:nvPr/>
        </p:nvSpPr>
        <p:spPr>
          <a:xfrm>
            <a:off x="1941542" y="97861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(win)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3D098D-5B3E-0D45-9FB6-CA76262D3FC5}"/>
              </a:ext>
            </a:extLst>
          </p:cNvPr>
          <p:cNvSpPr txBox="1"/>
          <p:nvPr/>
        </p:nvSpPr>
        <p:spPr>
          <a:xfrm>
            <a:off x="4256780" y="97861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(loss)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D0249-5B8F-5247-B864-E62C02EE7D64}"/>
              </a:ext>
            </a:extLst>
          </p:cNvPr>
          <p:cNvSpPr txBox="1"/>
          <p:nvPr/>
        </p:nvSpPr>
        <p:spPr>
          <a:xfrm>
            <a:off x="6549594" y="978609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gambles (mixed)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75BB-08B2-A546-A3BC-D066E64BD4BB}"/>
              </a:ext>
            </a:extLst>
          </p:cNvPr>
          <p:cNvSpPr txBox="1"/>
          <p:nvPr/>
        </p:nvSpPr>
        <p:spPr>
          <a:xfrm>
            <a:off x="1885067" y="307085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(long)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941EF-E949-0B48-930F-E2429153CFB5}"/>
              </a:ext>
            </a:extLst>
          </p:cNvPr>
          <p:cNvSpPr txBox="1"/>
          <p:nvPr/>
        </p:nvSpPr>
        <p:spPr>
          <a:xfrm>
            <a:off x="4256780" y="307052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distractor (short)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183C89-89A5-B444-8FF1-33CB90F26C44}"/>
              </a:ext>
            </a:extLst>
          </p:cNvPr>
          <p:cNvSpPr txBox="1"/>
          <p:nvPr/>
        </p:nvSpPr>
        <p:spPr>
          <a:xfrm>
            <a:off x="1941541" y="4830071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distractor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8C8-11B1-DC4B-816B-EDF754535864}"/>
              </a:ext>
            </a:extLst>
          </p:cNvPr>
          <p:cNvSpPr txBox="1"/>
          <p:nvPr/>
        </p:nvSpPr>
        <p:spPr>
          <a:xfrm>
            <a:off x="4289466" y="4830070"/>
            <a:ext cx="135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distractor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F34BD2-2BA4-F142-83EE-F7D4FAC4C351}"/>
              </a:ext>
            </a:extLst>
          </p:cNvPr>
          <p:cNvSpPr txBox="1"/>
          <p:nvPr/>
        </p:nvSpPr>
        <p:spPr>
          <a:xfrm rot="16200000">
            <a:off x="1075667" y="168949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14F21-B03F-6647-A5B3-323FC1B32D1F}"/>
              </a:ext>
            </a:extLst>
          </p:cNvPr>
          <p:cNvSpPr txBox="1"/>
          <p:nvPr/>
        </p:nvSpPr>
        <p:spPr>
          <a:xfrm rot="16200000">
            <a:off x="1075666" y="3805228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35919B-3EEB-FA44-A90F-536BE1B9A68B}"/>
              </a:ext>
            </a:extLst>
          </p:cNvPr>
          <p:cNvSpPr txBox="1"/>
          <p:nvPr/>
        </p:nvSpPr>
        <p:spPr>
          <a:xfrm rot="16200000">
            <a:off x="1075665" y="5460739"/>
            <a:ext cx="12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E4D403-C7FE-9843-A351-0633FB76E0E4}"/>
              </a:ext>
            </a:extLst>
          </p:cNvPr>
          <p:cNvSpPr txBox="1"/>
          <p:nvPr/>
        </p:nvSpPr>
        <p:spPr>
          <a:xfrm>
            <a:off x="2173747" y="6352674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9E379C-7D05-ED48-B089-6B7CB8229DBD}"/>
              </a:ext>
            </a:extLst>
          </p:cNvPr>
          <p:cNvSpPr txBox="1"/>
          <p:nvPr/>
        </p:nvSpPr>
        <p:spPr>
          <a:xfrm>
            <a:off x="4597574" y="6352673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A86E0B-227B-5143-941D-8D7DEBE52047}"/>
              </a:ext>
            </a:extLst>
          </p:cNvPr>
          <p:cNvSpPr txBox="1"/>
          <p:nvPr/>
        </p:nvSpPr>
        <p:spPr>
          <a:xfrm>
            <a:off x="6849278" y="6352672"/>
            <a:ext cx="1611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since first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03F5-BA7E-BD4F-BB75-2DE7C569A250}"/>
              </a:ext>
            </a:extLst>
          </p:cNvPr>
          <p:cNvSpPr/>
          <p:nvPr/>
        </p:nvSpPr>
        <p:spPr>
          <a:xfrm>
            <a:off x="8602610" y="255079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4B090D-6316-144F-979E-EB0782B6D3ED}"/>
              </a:ext>
            </a:extLst>
          </p:cNvPr>
          <p:cNvSpPr/>
          <p:nvPr/>
        </p:nvSpPr>
        <p:spPr>
          <a:xfrm>
            <a:off x="1369512" y="282692"/>
            <a:ext cx="226981" cy="6373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BC6666-282D-FE46-8C47-D0EDC07C7668}"/>
              </a:ext>
            </a:extLst>
          </p:cNvPr>
          <p:cNvSpPr/>
          <p:nvPr/>
        </p:nvSpPr>
        <p:spPr>
          <a:xfrm rot="5400000">
            <a:off x="4761660" y="-3127393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522EB6-1419-8941-80F8-2554C14D061E}"/>
              </a:ext>
            </a:extLst>
          </p:cNvPr>
          <p:cNvSpPr/>
          <p:nvPr/>
        </p:nvSpPr>
        <p:spPr>
          <a:xfrm rot="5400000">
            <a:off x="5257341" y="2862776"/>
            <a:ext cx="169956" cy="755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0F8E3-F36C-7B47-BDC3-6F26D1AF889E}"/>
              </a:ext>
            </a:extLst>
          </p:cNvPr>
          <p:cNvSpPr/>
          <p:nvPr/>
        </p:nvSpPr>
        <p:spPr>
          <a:xfrm rot="5400000">
            <a:off x="1202497" y="1875126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7235F4-FC14-9040-AD6B-A9B84C983F10}"/>
              </a:ext>
            </a:extLst>
          </p:cNvPr>
          <p:cNvSpPr/>
          <p:nvPr/>
        </p:nvSpPr>
        <p:spPr>
          <a:xfrm rot="5400000">
            <a:off x="9060859" y="1917745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3B5F52-EAF5-7643-ABBB-FDCDA7DA8568}"/>
              </a:ext>
            </a:extLst>
          </p:cNvPr>
          <p:cNvSpPr/>
          <p:nvPr/>
        </p:nvSpPr>
        <p:spPr>
          <a:xfrm rot="5400000">
            <a:off x="9060859" y="3899519"/>
            <a:ext cx="116597" cy="174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5FCD-63CD-D94E-8DD3-D04EB5776E94}"/>
              </a:ext>
            </a:extLst>
          </p:cNvPr>
          <p:cNvSpPr/>
          <p:nvPr/>
        </p:nvSpPr>
        <p:spPr>
          <a:xfrm>
            <a:off x="6345032" y="6147616"/>
            <a:ext cx="94009" cy="42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17B358-B840-674B-B7EE-DE39ECF9A591}"/>
              </a:ext>
            </a:extLst>
          </p:cNvPr>
          <p:cNvGrpSpPr/>
          <p:nvPr/>
        </p:nvGrpSpPr>
        <p:grpSpPr>
          <a:xfrm>
            <a:off x="8691624" y="1038458"/>
            <a:ext cx="2099724" cy="1304353"/>
            <a:chOff x="7294880" y="-100102"/>
            <a:chExt cx="2099724" cy="130435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3880FA-94B3-8A42-B215-3417B6140247}"/>
                </a:ext>
              </a:extLst>
            </p:cNvPr>
            <p:cNvSpPr/>
            <p:nvPr/>
          </p:nvSpPr>
          <p:spPr>
            <a:xfrm>
              <a:off x="7413643" y="1081143"/>
              <a:ext cx="482600" cy="36000"/>
            </a:xfrm>
            <a:prstGeom prst="rect">
              <a:avLst/>
            </a:prstGeom>
            <a:solidFill>
              <a:srgbClr val="4B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7434D3-EE81-E849-9142-18387BA6B0D5}"/>
                </a:ext>
              </a:extLst>
            </p:cNvPr>
            <p:cNvSpPr/>
            <p:nvPr/>
          </p:nvSpPr>
          <p:spPr>
            <a:xfrm>
              <a:off x="7413643" y="874262"/>
              <a:ext cx="482600" cy="36000"/>
            </a:xfrm>
            <a:prstGeom prst="rect">
              <a:avLst/>
            </a:prstGeom>
            <a:solidFill>
              <a:srgbClr val="DD8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D34C6E-F9C3-184F-81E0-98C227CAA3A3}"/>
                </a:ext>
              </a:extLst>
            </p:cNvPr>
            <p:cNvSpPr/>
            <p:nvPr/>
          </p:nvSpPr>
          <p:spPr>
            <a:xfrm>
              <a:off x="7413643" y="675848"/>
              <a:ext cx="482600" cy="36000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03C3B2-8377-EC4E-B722-A79A8770C4CB}"/>
                </a:ext>
              </a:extLst>
            </p:cNvPr>
            <p:cNvSpPr txBox="1"/>
            <p:nvPr/>
          </p:nvSpPr>
          <p:spPr>
            <a:xfrm>
              <a:off x="7923962" y="565779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D8707C-3C04-6D46-9EC6-494B79BAF37D}"/>
                </a:ext>
              </a:extLst>
            </p:cNvPr>
            <p:cNvSpPr txBox="1"/>
            <p:nvPr/>
          </p:nvSpPr>
          <p:spPr>
            <a:xfrm>
              <a:off x="7923962" y="753134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2C337D-1E09-A04B-A598-44D56C883E87}"/>
                </a:ext>
              </a:extLst>
            </p:cNvPr>
            <p:cNvSpPr txBox="1"/>
            <p:nvPr/>
          </p:nvSpPr>
          <p:spPr>
            <a:xfrm>
              <a:off x="7923962" y="958030"/>
              <a:ext cx="885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3907EFA-2A37-AC40-9E88-3B75E80A75A1}"/>
                </a:ext>
              </a:extLst>
            </p:cNvPr>
            <p:cNvSpPr txBox="1"/>
            <p:nvPr/>
          </p:nvSpPr>
          <p:spPr>
            <a:xfrm>
              <a:off x="7294880" y="-100102"/>
              <a:ext cx="2099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ICC/</a:t>
              </a:r>
            </a:p>
            <a:p>
              <a:r>
                <a:rPr lang="en-NL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 change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3960FEF-5F01-EE42-91E2-014657E9CFFF}"/>
              </a:ext>
            </a:extLst>
          </p:cNvPr>
          <p:cNvSpPr/>
          <p:nvPr/>
        </p:nvSpPr>
        <p:spPr>
          <a:xfrm>
            <a:off x="8810387" y="1619672"/>
            <a:ext cx="4826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810772-2A97-8C49-B023-C05E795930C9}"/>
              </a:ext>
            </a:extLst>
          </p:cNvPr>
          <p:cNvSpPr txBox="1"/>
          <p:nvPr/>
        </p:nvSpPr>
        <p:spPr>
          <a:xfrm>
            <a:off x="9320706" y="1509603"/>
            <a:ext cx="88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</p:spTree>
    <p:extLst>
      <p:ext uri="{BB962C8B-B14F-4D97-AF65-F5344CB8AC3E}">
        <p14:creationId xmlns:p14="http://schemas.microsoft.com/office/powerpoint/2010/main" val="897158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97968E-B259-734B-BE92-1381155C3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6"/>
          <a:stretch/>
        </p:blipFill>
        <p:spPr>
          <a:xfrm>
            <a:off x="2405150" y="1247452"/>
            <a:ext cx="4387536" cy="417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D87A2-1F52-CA43-AEF5-928B310A0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2" t="7629" b="30802"/>
          <a:stretch/>
        </p:blipFill>
        <p:spPr>
          <a:xfrm>
            <a:off x="2761925" y="298652"/>
            <a:ext cx="3267084" cy="11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11" y="1776944"/>
            <a:ext cx="1998149" cy="329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8150637" y="1776944"/>
            <a:ext cx="1998000" cy="3294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7385"/>
          <a:stretch/>
        </p:blipFill>
        <p:spPr>
          <a:xfrm>
            <a:off x="1116873" y="1776942"/>
            <a:ext cx="1998000" cy="3294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7385"/>
          <a:stretch/>
        </p:blipFill>
        <p:spPr>
          <a:xfrm>
            <a:off x="5818098" y="1776943"/>
            <a:ext cx="1980000" cy="3294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416623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066011" y="1446415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5767235" y="1446414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8048913" y="1446413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89173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18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5834158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775497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155838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2355919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566139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Response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194467" y="1176739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5671473" y="1176738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479024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384577" y="5563122"/>
            <a:ext cx="2224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installation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625AD-478D-5949-80FE-F22A0AF20B95}"/>
              </a:ext>
            </a:extLst>
          </p:cNvPr>
          <p:cNvSpPr txBox="1"/>
          <p:nvPr/>
        </p:nvSpPr>
        <p:spPr>
          <a:xfrm rot="19920000">
            <a:off x="1798400" y="4244426"/>
            <a:ext cx="258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Baseline measurements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3775111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1901952" y="4086260"/>
            <a:ext cx="2060448" cy="1070956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 flipH="1">
            <a:off x="2757319" y="4086259"/>
            <a:ext cx="1205081" cy="1070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02E37C-7D84-CA44-A84F-BC60637E2827}"/>
              </a:ext>
            </a:extLst>
          </p:cNvPr>
          <p:cNvCxnSpPr/>
          <p:nvPr/>
        </p:nvCxnSpPr>
        <p:spPr>
          <a:xfrm>
            <a:off x="9560701" y="590201"/>
            <a:ext cx="80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EB0970-89EB-ED4D-9357-54444E4A00D9}"/>
              </a:ext>
            </a:extLst>
          </p:cNvPr>
          <p:cNvCxnSpPr>
            <a:cxnSpLocks/>
          </p:cNvCxnSpPr>
          <p:nvPr/>
        </p:nvCxnSpPr>
        <p:spPr>
          <a:xfrm flipH="1">
            <a:off x="3560119" y="4086257"/>
            <a:ext cx="402281" cy="1070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3962400" y="4135919"/>
            <a:ext cx="401400" cy="1021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3955138" y="4110945"/>
            <a:ext cx="1214571" cy="1031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CA2EA6C-554B-1D42-B5BF-1BE1818F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124" y="1409357"/>
            <a:ext cx="1497527" cy="24631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F8CB6C7-0820-0842-AD3A-C9AEDF9F96B4}"/>
              </a:ext>
            </a:extLst>
          </p:cNvPr>
          <p:cNvSpPr txBox="1"/>
          <p:nvPr/>
        </p:nvSpPr>
        <p:spPr>
          <a:xfrm>
            <a:off x="8763440" y="1807658"/>
            <a:ext cx="139010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dirty="0"/>
              <a:t>Think about yesterday. Which and how many drinks did you consume?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7AA4EF-8EA9-C14C-90E8-E90A3CA49154}"/>
              </a:ext>
            </a:extLst>
          </p:cNvPr>
          <p:cNvSpPr txBox="1"/>
          <p:nvPr/>
        </p:nvSpPr>
        <p:spPr>
          <a:xfrm>
            <a:off x="8758452" y="2194985"/>
            <a:ext cx="13901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b="1" dirty="0"/>
              <a:t>Small beers (0.2L)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57FA2C-D64D-C045-AD7F-45B5A1EACA92}"/>
              </a:ext>
            </a:extLst>
          </p:cNvPr>
          <p:cNvSpPr/>
          <p:nvPr/>
        </p:nvSpPr>
        <p:spPr>
          <a:xfrm>
            <a:off x="8786475" y="2346784"/>
            <a:ext cx="1426429" cy="1453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D7F93A6-10CA-484B-BCE6-86FCD1FB5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9" t="12623" r="50588" b="24136"/>
          <a:stretch/>
        </p:blipFill>
        <p:spPr>
          <a:xfrm>
            <a:off x="8929474" y="2428418"/>
            <a:ext cx="282747" cy="51758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CA93876-7196-164F-9BB8-0629C0E1424E}"/>
              </a:ext>
            </a:extLst>
          </p:cNvPr>
          <p:cNvSpPr txBox="1"/>
          <p:nvPr/>
        </p:nvSpPr>
        <p:spPr>
          <a:xfrm>
            <a:off x="8758452" y="2959149"/>
            <a:ext cx="13901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700" b="1" dirty="0"/>
              <a:t>Medium beers (0.33L)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D06885-6AAF-934E-9350-F49AC6F226C8}"/>
              </a:ext>
            </a:extLst>
          </p:cNvPr>
          <p:cNvSpPr txBox="1"/>
          <p:nvPr/>
        </p:nvSpPr>
        <p:spPr>
          <a:xfrm>
            <a:off x="8786474" y="3656328"/>
            <a:ext cx="518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/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45E3D04-B768-A344-B5C6-1F0A97427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9" t="12623" r="50588" b="24136"/>
          <a:stretch/>
        </p:blipFill>
        <p:spPr>
          <a:xfrm>
            <a:off x="8929473" y="3205728"/>
            <a:ext cx="282747" cy="51758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3AC8A7D-90DC-A240-B998-1756AED46025}"/>
              </a:ext>
            </a:extLst>
          </p:cNvPr>
          <p:cNvSpPr/>
          <p:nvPr/>
        </p:nvSpPr>
        <p:spPr>
          <a:xfrm>
            <a:off x="8956072" y="2448907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E90BD6-E688-FD42-B838-32BA3ECD02E1}"/>
              </a:ext>
            </a:extLst>
          </p:cNvPr>
          <p:cNvSpPr/>
          <p:nvPr/>
        </p:nvSpPr>
        <p:spPr>
          <a:xfrm>
            <a:off x="8953827" y="2641650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34C639-912F-D64A-8A6C-A0558847C15B}"/>
              </a:ext>
            </a:extLst>
          </p:cNvPr>
          <p:cNvSpPr/>
          <p:nvPr/>
        </p:nvSpPr>
        <p:spPr>
          <a:xfrm>
            <a:off x="8959434" y="2859505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6FE895A-8AD6-644B-BC83-821AD2C79E79}"/>
              </a:ext>
            </a:extLst>
          </p:cNvPr>
          <p:cNvSpPr/>
          <p:nvPr/>
        </p:nvSpPr>
        <p:spPr>
          <a:xfrm>
            <a:off x="8953827" y="3217154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1755A01-616D-7C41-A14F-133769B6DBD2}"/>
              </a:ext>
            </a:extLst>
          </p:cNvPr>
          <p:cNvSpPr/>
          <p:nvPr/>
        </p:nvSpPr>
        <p:spPr>
          <a:xfrm>
            <a:off x="8956072" y="3441882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946DE7-2BE1-9441-8B31-A65D5B4ADA7C}"/>
              </a:ext>
            </a:extLst>
          </p:cNvPr>
          <p:cNvSpPr/>
          <p:nvPr/>
        </p:nvSpPr>
        <p:spPr>
          <a:xfrm>
            <a:off x="8963556" y="3642390"/>
            <a:ext cx="121498" cy="8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754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65" b="4323"/>
          <a:stretch/>
        </p:blipFill>
        <p:spPr>
          <a:xfrm>
            <a:off x="6541294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85"/>
          <a:stretch/>
        </p:blipFill>
        <p:spPr>
          <a:xfrm>
            <a:off x="1482633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385"/>
          <a:stretch/>
        </p:blipFill>
        <p:spPr>
          <a:xfrm>
            <a:off x="4862974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063055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273275" y="1176740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Stop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901603" y="1176739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6378609" y="1176738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479024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680636" y="5577788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4482247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3584448" y="4077794"/>
            <a:ext cx="1082464" cy="11275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>
            <a:off x="4666912" y="4077793"/>
            <a:ext cx="6586304" cy="1052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4666912" y="4086259"/>
            <a:ext cx="4403936" cy="106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4666912" y="4086258"/>
            <a:ext cx="2858178" cy="1114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D116B8-669D-4A40-9370-64085296C6A3}"/>
              </a:ext>
            </a:extLst>
          </p:cNvPr>
          <p:cNvSpPr/>
          <p:nvPr/>
        </p:nvSpPr>
        <p:spPr>
          <a:xfrm>
            <a:off x="4330630" y="5173053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E761C9-75DF-2B4A-A588-AA79977244BC}"/>
              </a:ext>
            </a:extLst>
          </p:cNvPr>
          <p:cNvSpPr txBox="1"/>
          <p:nvPr/>
        </p:nvSpPr>
        <p:spPr>
          <a:xfrm>
            <a:off x="2904757" y="5276464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Monday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54CBF2-CFD6-E543-AA82-3CE4DA0856CB}"/>
              </a:ext>
            </a:extLst>
          </p:cNvPr>
          <p:cNvSpPr txBox="1"/>
          <p:nvPr/>
        </p:nvSpPr>
        <p:spPr>
          <a:xfrm>
            <a:off x="2888380" y="5622593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GBEs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190BE-39BE-2548-9F0A-3199D6EDF0D4}"/>
              </a:ext>
            </a:extLst>
          </p:cNvPr>
          <p:cNvSpPr txBox="1"/>
          <p:nvPr/>
        </p:nvSpPr>
        <p:spPr>
          <a:xfrm>
            <a:off x="7054568" y="5314231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4-weekly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9456-B99D-A047-911D-3DE09FF7F764}"/>
              </a:ext>
            </a:extLst>
          </p:cNvPr>
          <p:cNvSpPr txBox="1"/>
          <p:nvPr/>
        </p:nvSpPr>
        <p:spPr>
          <a:xfrm>
            <a:off x="7054568" y="5615555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EMA GBE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9C7E-C5B0-7F41-9A9D-8F5E26B3500F}"/>
              </a:ext>
            </a:extLst>
          </p:cNvPr>
          <p:cNvSpPr txBox="1"/>
          <p:nvPr/>
        </p:nvSpPr>
        <p:spPr>
          <a:xfrm>
            <a:off x="4969225" y="5309841"/>
            <a:ext cx="144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2 days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F8214-8AE8-5142-8380-42423011A89B}"/>
              </a:ext>
            </a:extLst>
          </p:cNvPr>
          <p:cNvSpPr txBox="1"/>
          <p:nvPr/>
        </p:nvSpPr>
        <p:spPr>
          <a:xfrm>
            <a:off x="4990490" y="5645796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 questions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DD838-5C69-9A4B-A3A5-2AFF3CA80540}"/>
              </a:ext>
            </a:extLst>
          </p:cNvPr>
          <p:cNvSpPr txBox="1"/>
          <p:nvPr/>
        </p:nvSpPr>
        <p:spPr>
          <a:xfrm>
            <a:off x="8644301" y="1089272"/>
            <a:ext cx="209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</p:spTree>
    <p:extLst>
      <p:ext uri="{BB962C8B-B14F-4D97-AF65-F5344CB8AC3E}">
        <p14:creationId xmlns:p14="http://schemas.microsoft.com/office/powerpoint/2010/main" val="385764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95062-BDE6-9D4A-8429-11BC011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54" y="1507269"/>
            <a:ext cx="1309993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4AC9-AADD-6C46-B8FA-7CDAE507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4323"/>
          <a:stretch/>
        </p:blipFill>
        <p:spPr>
          <a:xfrm>
            <a:off x="6541294" y="1507269"/>
            <a:ext cx="1309895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AC68-2E32-8C42-8502-247BB3E92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1482633" y="1507267"/>
            <a:ext cx="130989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F046-FE69-B642-9104-FD2EDB83B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5"/>
          <a:stretch/>
        </p:blipFill>
        <p:spPr>
          <a:xfrm>
            <a:off x="4862974" y="1507268"/>
            <a:ext cx="129809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2666A-4051-5C4F-B8DF-5798CD7E6488}"/>
              </a:ext>
            </a:extLst>
          </p:cNvPr>
          <p:cNvSpPr txBox="1"/>
          <p:nvPr/>
        </p:nvSpPr>
        <p:spPr>
          <a:xfrm>
            <a:off x="3063055" y="857369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Working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8B1CE-8916-8B44-B260-1C5B6DAE962C}"/>
              </a:ext>
            </a:extLst>
          </p:cNvPr>
          <p:cNvSpPr txBox="1"/>
          <p:nvPr/>
        </p:nvSpPr>
        <p:spPr>
          <a:xfrm>
            <a:off x="1416145" y="870819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Stop signal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A5A-D8E7-A149-B641-A0005D9B8D62}"/>
              </a:ext>
            </a:extLst>
          </p:cNvPr>
          <p:cNvSpPr txBox="1"/>
          <p:nvPr/>
        </p:nvSpPr>
        <p:spPr>
          <a:xfrm>
            <a:off x="4669161" y="858151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Risk taking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A9CF-B851-624E-B9E3-B67757E4BA2C}"/>
              </a:ext>
            </a:extLst>
          </p:cNvPr>
          <p:cNvSpPr txBox="1"/>
          <p:nvPr/>
        </p:nvSpPr>
        <p:spPr>
          <a:xfrm>
            <a:off x="6440936" y="857369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 Information sampling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020F1-FC13-F147-963C-457B90491B06}"/>
              </a:ext>
            </a:extLst>
          </p:cNvPr>
          <p:cNvCxnSpPr/>
          <p:nvPr/>
        </p:nvCxnSpPr>
        <p:spPr>
          <a:xfrm>
            <a:off x="799881" y="5291328"/>
            <a:ext cx="105386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476CAF-E711-434A-AB50-89665257741E}"/>
              </a:ext>
            </a:extLst>
          </p:cNvPr>
          <p:cNvSpPr txBox="1"/>
          <p:nvPr/>
        </p:nvSpPr>
        <p:spPr>
          <a:xfrm>
            <a:off x="680636" y="5279135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EDCB-9D62-1C43-9F93-518D449A9FAF}"/>
              </a:ext>
            </a:extLst>
          </p:cNvPr>
          <p:cNvSpPr txBox="1"/>
          <p:nvPr/>
        </p:nvSpPr>
        <p:spPr>
          <a:xfrm>
            <a:off x="10985285" y="5294977"/>
            <a:ext cx="154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1839-18C2-F741-8132-6E78B8A7B603}"/>
              </a:ext>
            </a:extLst>
          </p:cNvPr>
          <p:cNvSpPr txBox="1"/>
          <p:nvPr/>
        </p:nvSpPr>
        <p:spPr>
          <a:xfrm>
            <a:off x="680636" y="5577788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drinking questions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B5C93-61E4-514A-B4E3-CC9126AFEDDB}"/>
              </a:ext>
            </a:extLst>
          </p:cNvPr>
          <p:cNvSpPr/>
          <p:nvPr/>
        </p:nvSpPr>
        <p:spPr>
          <a:xfrm rot="16200000">
            <a:off x="4482247" y="717315"/>
            <a:ext cx="369330" cy="636855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C0F95-4C87-4047-8118-319640513811}"/>
              </a:ext>
            </a:extLst>
          </p:cNvPr>
          <p:cNvCxnSpPr>
            <a:cxnSpLocks/>
          </p:cNvCxnSpPr>
          <p:nvPr/>
        </p:nvCxnSpPr>
        <p:spPr>
          <a:xfrm flipH="1">
            <a:off x="3584448" y="4077794"/>
            <a:ext cx="1082464" cy="11275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49CB54-E0D8-FB4B-8A43-216F5FCAE669}"/>
              </a:ext>
            </a:extLst>
          </p:cNvPr>
          <p:cNvCxnSpPr>
            <a:cxnSpLocks/>
          </p:cNvCxnSpPr>
          <p:nvPr/>
        </p:nvCxnSpPr>
        <p:spPr>
          <a:xfrm>
            <a:off x="4666912" y="4077793"/>
            <a:ext cx="6586304" cy="1052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1348F-C4E9-8A4E-A498-1CD272B40C82}"/>
              </a:ext>
            </a:extLst>
          </p:cNvPr>
          <p:cNvCxnSpPr>
            <a:cxnSpLocks/>
          </p:cNvCxnSpPr>
          <p:nvPr/>
        </p:nvCxnSpPr>
        <p:spPr>
          <a:xfrm>
            <a:off x="4666912" y="4086259"/>
            <a:ext cx="4403936" cy="106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EB1356-9861-E840-93E4-E3B0231CE6AD}"/>
              </a:ext>
            </a:extLst>
          </p:cNvPr>
          <p:cNvCxnSpPr>
            <a:cxnSpLocks/>
          </p:cNvCxnSpPr>
          <p:nvPr/>
        </p:nvCxnSpPr>
        <p:spPr>
          <a:xfrm>
            <a:off x="4666912" y="4086258"/>
            <a:ext cx="2858178" cy="1114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2D116B8-669D-4A40-9370-64085296C6A3}"/>
              </a:ext>
            </a:extLst>
          </p:cNvPr>
          <p:cNvSpPr/>
          <p:nvPr/>
        </p:nvSpPr>
        <p:spPr>
          <a:xfrm>
            <a:off x="4330630" y="5173053"/>
            <a:ext cx="659860" cy="30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E761C9-75DF-2B4A-A588-AA79977244BC}"/>
              </a:ext>
            </a:extLst>
          </p:cNvPr>
          <p:cNvSpPr txBox="1"/>
          <p:nvPr/>
        </p:nvSpPr>
        <p:spPr>
          <a:xfrm>
            <a:off x="2904757" y="5276464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Monday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54CBF2-CFD6-E543-AA82-3CE4DA0856CB}"/>
              </a:ext>
            </a:extLst>
          </p:cNvPr>
          <p:cNvSpPr txBox="1"/>
          <p:nvPr/>
        </p:nvSpPr>
        <p:spPr>
          <a:xfrm>
            <a:off x="2888380" y="5622593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baseline GBEs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190BE-39BE-2548-9F0A-3199D6EDF0D4}"/>
              </a:ext>
            </a:extLst>
          </p:cNvPr>
          <p:cNvSpPr txBox="1"/>
          <p:nvPr/>
        </p:nvSpPr>
        <p:spPr>
          <a:xfrm>
            <a:off x="7054568" y="5314231"/>
            <a:ext cx="2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4 weeks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59456-B99D-A047-911D-3DE09FF7F764}"/>
              </a:ext>
            </a:extLst>
          </p:cNvPr>
          <p:cNvSpPr txBox="1"/>
          <p:nvPr/>
        </p:nvSpPr>
        <p:spPr>
          <a:xfrm>
            <a:off x="7054568" y="5615555"/>
            <a:ext cx="22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EMA GBE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59C7E-C5B0-7F41-9A9D-8F5E26B3500F}"/>
              </a:ext>
            </a:extLst>
          </p:cNvPr>
          <p:cNvSpPr txBox="1"/>
          <p:nvPr/>
        </p:nvSpPr>
        <p:spPr>
          <a:xfrm>
            <a:off x="4969225" y="5309841"/>
            <a:ext cx="144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2 days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F8214-8AE8-5142-8380-42423011A89B}"/>
              </a:ext>
            </a:extLst>
          </p:cNvPr>
          <p:cNvSpPr txBox="1"/>
          <p:nvPr/>
        </p:nvSpPr>
        <p:spPr>
          <a:xfrm>
            <a:off x="4990490" y="5645796"/>
            <a:ext cx="222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 questions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DD838-5C69-9A4B-A3A5-2AFF3CA80540}"/>
              </a:ext>
            </a:extLst>
          </p:cNvPr>
          <p:cNvSpPr txBox="1"/>
          <p:nvPr/>
        </p:nvSpPr>
        <p:spPr>
          <a:xfrm>
            <a:off x="8727074" y="853932"/>
            <a:ext cx="209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E: EMA Drinking questions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F5FCB1-11F6-1946-81F3-AFF0F370C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216" y="1507267"/>
            <a:ext cx="1309343" cy="2160000"/>
          </a:xfrm>
          <a:prstGeom prst="rect">
            <a:avLst/>
          </a:prstGeom>
        </p:spPr>
      </p:pic>
      <p:sp>
        <p:nvSpPr>
          <p:cNvPr id="43" name="Left Brace 42">
            <a:extLst>
              <a:ext uri="{FF2B5EF4-FFF2-40B4-BE49-F238E27FC236}">
                <a16:creationId xmlns:a16="http://schemas.microsoft.com/office/drawing/2014/main" id="{5189EB10-6ADC-C246-ADBB-B31902D41468}"/>
              </a:ext>
            </a:extLst>
          </p:cNvPr>
          <p:cNvSpPr/>
          <p:nvPr/>
        </p:nvSpPr>
        <p:spPr>
          <a:xfrm rot="16200000">
            <a:off x="9315792" y="3153742"/>
            <a:ext cx="369330" cy="130934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A994C6-9A14-6E4D-9B83-2A00E1D172B5}"/>
              </a:ext>
            </a:extLst>
          </p:cNvPr>
          <p:cNvCxnSpPr>
            <a:cxnSpLocks/>
          </p:cNvCxnSpPr>
          <p:nvPr/>
        </p:nvCxnSpPr>
        <p:spPr>
          <a:xfrm flipH="1">
            <a:off x="5162779" y="4005272"/>
            <a:ext cx="4323443" cy="1192876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44C70E-816B-0148-904D-BA92C8A31472}"/>
              </a:ext>
            </a:extLst>
          </p:cNvPr>
          <p:cNvCxnSpPr>
            <a:cxnSpLocks/>
          </p:cNvCxnSpPr>
          <p:nvPr/>
        </p:nvCxnSpPr>
        <p:spPr>
          <a:xfrm flipH="1">
            <a:off x="5320798" y="3987473"/>
            <a:ext cx="4175143" cy="1217848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6BFF55-EF58-E844-BE2A-0475E0302D12}"/>
              </a:ext>
            </a:extLst>
          </p:cNvPr>
          <p:cNvCxnSpPr>
            <a:cxnSpLocks/>
          </p:cNvCxnSpPr>
          <p:nvPr/>
        </p:nvCxnSpPr>
        <p:spPr>
          <a:xfrm flipH="1">
            <a:off x="5486357" y="3993079"/>
            <a:ext cx="4008882" cy="1212242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C51600-01E2-1247-AD86-C4B87992EFBD}"/>
              </a:ext>
            </a:extLst>
          </p:cNvPr>
          <p:cNvCxnSpPr>
            <a:cxnSpLocks/>
          </p:cNvCxnSpPr>
          <p:nvPr/>
        </p:nvCxnSpPr>
        <p:spPr>
          <a:xfrm flipH="1">
            <a:off x="5651385" y="3993078"/>
            <a:ext cx="3843854" cy="1205070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7DF115-EBFF-E84B-A3D1-C1EF002DFE64}"/>
              </a:ext>
            </a:extLst>
          </p:cNvPr>
          <p:cNvCxnSpPr>
            <a:cxnSpLocks/>
          </p:cNvCxnSpPr>
          <p:nvPr/>
        </p:nvCxnSpPr>
        <p:spPr>
          <a:xfrm flipH="1">
            <a:off x="5838644" y="3979462"/>
            <a:ext cx="3664134" cy="1225859"/>
          </a:xfrm>
          <a:prstGeom prst="straightConnector1">
            <a:avLst/>
          </a:prstGeom>
          <a:ln w="101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07DA9B-2D3F-3343-AD02-5B188C29D4D0}"/>
              </a:ext>
            </a:extLst>
          </p:cNvPr>
          <p:cNvCxnSpPr>
            <a:cxnSpLocks/>
          </p:cNvCxnSpPr>
          <p:nvPr/>
        </p:nvCxnSpPr>
        <p:spPr>
          <a:xfrm rot="2700000" flipV="1">
            <a:off x="4345326" y="5192168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033D477-E911-2C42-871A-BE589B6964E4}"/>
              </a:ext>
            </a:extLst>
          </p:cNvPr>
          <p:cNvCxnSpPr>
            <a:cxnSpLocks/>
          </p:cNvCxnSpPr>
          <p:nvPr/>
        </p:nvCxnSpPr>
        <p:spPr>
          <a:xfrm rot="2700000" flipV="1">
            <a:off x="4991212" y="5199426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B993DD3-BEB4-BE48-BAF7-9D4AA0C491A7}"/>
              </a:ext>
            </a:extLst>
          </p:cNvPr>
          <p:cNvSpPr txBox="1"/>
          <p:nvPr/>
        </p:nvSpPr>
        <p:spPr>
          <a:xfrm>
            <a:off x="680636" y="4491935"/>
            <a:ext cx="209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NL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93914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777" t="1475" r="8800" b="670"/>
          <a:stretch/>
        </p:blipFill>
        <p:spPr>
          <a:xfrm>
            <a:off x="1182914" y="388767"/>
            <a:ext cx="7112000" cy="6244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532852" y="776102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747596" y="1589493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738344" y="2197678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295476" y="2711873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63452" y="3331260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63452" y="4013891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48956" y="4796850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1706527" y="425564"/>
            <a:ext cx="184568" cy="1102865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1702607" y="1888988"/>
            <a:ext cx="184568" cy="84424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1699944" y="1582104"/>
            <a:ext cx="192270" cy="25283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1690015" y="2798799"/>
            <a:ext cx="192270" cy="22496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1704006" y="3113401"/>
            <a:ext cx="184568" cy="82146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1696925" y="4007388"/>
            <a:ext cx="192270" cy="246222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1692029" y="4317419"/>
            <a:ext cx="192270" cy="1163109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71" t="13790" b="36283"/>
          <a:stretch/>
        </p:blipFill>
        <p:spPr>
          <a:xfrm>
            <a:off x="7020654" y="544067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0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FA744-7B8E-7549-89C6-9E009D134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0" r="12483"/>
          <a:stretch/>
        </p:blipFill>
        <p:spPr>
          <a:xfrm>
            <a:off x="1741714" y="388767"/>
            <a:ext cx="7185470" cy="6192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0AABD-744F-1646-910B-E6A068AA9FC4}"/>
              </a:ext>
            </a:extLst>
          </p:cNvPr>
          <p:cNvSpPr txBox="1"/>
          <p:nvPr/>
        </p:nvSpPr>
        <p:spPr>
          <a:xfrm>
            <a:off x="1389192" y="819644"/>
            <a:ext cx="117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94217-F887-5242-8025-7CDD70D181A4}"/>
              </a:ext>
            </a:extLst>
          </p:cNvPr>
          <p:cNvSpPr txBox="1"/>
          <p:nvPr/>
        </p:nvSpPr>
        <p:spPr>
          <a:xfrm>
            <a:off x="1603938" y="170560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2BF40-D082-6748-A55B-C8DF58D894A2}"/>
              </a:ext>
            </a:extLst>
          </p:cNvPr>
          <p:cNvSpPr txBox="1"/>
          <p:nvPr/>
        </p:nvSpPr>
        <p:spPr>
          <a:xfrm>
            <a:off x="1594686" y="2386360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BDDDD-8313-C748-B20B-FE0F651D1673}"/>
              </a:ext>
            </a:extLst>
          </p:cNvPr>
          <p:cNvSpPr txBox="1"/>
          <p:nvPr/>
        </p:nvSpPr>
        <p:spPr>
          <a:xfrm>
            <a:off x="1159076" y="2987642"/>
            <a:ext cx="14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7C4BD-C254-F64A-8DF0-CDA22FC1DFCA}"/>
              </a:ext>
            </a:extLst>
          </p:cNvPr>
          <p:cNvSpPr txBox="1"/>
          <p:nvPr/>
        </p:nvSpPr>
        <p:spPr>
          <a:xfrm>
            <a:off x="1019794" y="3636059"/>
            <a:ext cx="1543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</a:t>
            </a:r>
          </a:p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drinking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22630-7F29-A446-8915-FC0AE0BEE9DC}"/>
              </a:ext>
            </a:extLst>
          </p:cNvPr>
          <p:cNvSpPr txBox="1"/>
          <p:nvPr/>
        </p:nvSpPr>
        <p:spPr>
          <a:xfrm>
            <a:off x="1019794" y="4398518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DE54-40CB-3943-B3A9-56CB8EBCCACA}"/>
              </a:ext>
            </a:extLst>
          </p:cNvPr>
          <p:cNvSpPr txBox="1"/>
          <p:nvPr/>
        </p:nvSpPr>
        <p:spPr>
          <a:xfrm>
            <a:off x="1005298" y="4811364"/>
            <a:ext cx="154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 drinking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8B7F70-ECA7-A144-AE9C-F06799CB8C6B}"/>
              </a:ext>
            </a:extLst>
          </p:cNvPr>
          <p:cNvSpPr/>
          <p:nvPr/>
        </p:nvSpPr>
        <p:spPr>
          <a:xfrm>
            <a:off x="2562867" y="425563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A525667-EAED-944E-950F-5E3DD7F301B7}"/>
              </a:ext>
            </a:extLst>
          </p:cNvPr>
          <p:cNvSpPr/>
          <p:nvPr/>
        </p:nvSpPr>
        <p:spPr>
          <a:xfrm>
            <a:off x="2558949" y="2055899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5562530-BA53-CA40-8D84-98050B65B6D4}"/>
              </a:ext>
            </a:extLst>
          </p:cNvPr>
          <p:cNvSpPr/>
          <p:nvPr/>
        </p:nvSpPr>
        <p:spPr>
          <a:xfrm>
            <a:off x="2556284" y="1673561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1E7E75A-1FB1-2041-A47F-1E77E7EC9C3E}"/>
              </a:ext>
            </a:extLst>
          </p:cNvPr>
          <p:cNvSpPr/>
          <p:nvPr/>
        </p:nvSpPr>
        <p:spPr>
          <a:xfrm>
            <a:off x="2553615" y="302376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F3F7353-B209-3E47-B8D0-418BE48917C4}"/>
              </a:ext>
            </a:extLst>
          </p:cNvPr>
          <p:cNvSpPr/>
          <p:nvPr/>
        </p:nvSpPr>
        <p:spPr>
          <a:xfrm>
            <a:off x="2560348" y="3389168"/>
            <a:ext cx="184568" cy="867958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95F646D-3524-A14C-9CAF-A6C1323D2C13}"/>
              </a:ext>
            </a:extLst>
          </p:cNvPr>
          <p:cNvSpPr/>
          <p:nvPr/>
        </p:nvSpPr>
        <p:spPr>
          <a:xfrm>
            <a:off x="2553267" y="4326700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08218DE-88BF-B049-80AA-4E38014DB234}"/>
              </a:ext>
            </a:extLst>
          </p:cNvPr>
          <p:cNvSpPr/>
          <p:nvPr/>
        </p:nvSpPr>
        <p:spPr>
          <a:xfrm>
            <a:off x="2548371" y="4716557"/>
            <a:ext cx="192270" cy="43583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EDB-D1F9-5040-B60F-E873B1137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1" t="13790" b="36283"/>
          <a:stretch/>
        </p:blipFill>
        <p:spPr>
          <a:xfrm>
            <a:off x="8116482" y="395843"/>
            <a:ext cx="936913" cy="3091992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A9CC1662-1CB8-FC4E-B01E-E4E8A8228DD4}"/>
              </a:ext>
            </a:extLst>
          </p:cNvPr>
          <p:cNvSpPr/>
          <p:nvPr/>
        </p:nvSpPr>
        <p:spPr>
          <a:xfrm rot="5400000">
            <a:off x="4442873" y="-300932"/>
            <a:ext cx="184568" cy="1185217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281DD1-BCB1-7F4C-8238-18291784C5BC}"/>
              </a:ext>
            </a:extLst>
          </p:cNvPr>
          <p:cNvSpPr txBox="1"/>
          <p:nvPr/>
        </p:nvSpPr>
        <p:spPr>
          <a:xfrm>
            <a:off x="3923694" y="-9427"/>
            <a:ext cx="11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memory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9739201-0195-964C-A3A7-9EB7909829F5}"/>
              </a:ext>
            </a:extLst>
          </p:cNvPr>
          <p:cNvSpPr/>
          <p:nvPr/>
        </p:nvSpPr>
        <p:spPr>
          <a:xfrm rot="5400000">
            <a:off x="5319912" y="1382899"/>
            <a:ext cx="192270" cy="310313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242CFB-B4BA-AC49-9D56-71101611F288}"/>
              </a:ext>
            </a:extLst>
          </p:cNvPr>
          <p:cNvSpPr txBox="1"/>
          <p:nvPr/>
        </p:nvSpPr>
        <p:spPr>
          <a:xfrm>
            <a:off x="4861819" y="1193296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0BBE20DA-ADAD-8B49-B611-DFB03670833E}"/>
              </a:ext>
            </a:extLst>
          </p:cNvPr>
          <p:cNvSpPr/>
          <p:nvPr/>
        </p:nvSpPr>
        <p:spPr>
          <a:xfrm rot="5400000">
            <a:off x="5969187" y="1405971"/>
            <a:ext cx="184568" cy="907144"/>
          </a:xfrm>
          <a:prstGeom prst="leftBrace">
            <a:avLst/>
          </a:prstGeom>
          <a:ln w="1778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75E63B-A2C6-AC45-9CA2-5FF71ACA941F}"/>
              </a:ext>
            </a:extLst>
          </p:cNvPr>
          <p:cNvSpPr txBox="1"/>
          <p:nvPr/>
        </p:nvSpPr>
        <p:spPr>
          <a:xfrm>
            <a:off x="5540271" y="1532275"/>
            <a:ext cx="958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taking</a:t>
            </a:r>
          </a:p>
        </p:txBody>
      </p:sp>
    </p:spTree>
    <p:extLst>
      <p:ext uri="{BB962C8B-B14F-4D97-AF65-F5344CB8AC3E}">
        <p14:creationId xmlns:p14="http://schemas.microsoft.com/office/powerpoint/2010/main" val="1116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18804</TotalTime>
  <Words>994</Words>
  <Application>Microsoft Macintosh PowerPoint</Application>
  <PresentationFormat>Widescreen</PresentationFormat>
  <Paragraphs>399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Reliability and Validity   of smartphone-based cognitive-motivational experiments in alcohol use order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Reliability and Validity   of smartphone-based cognitive-motivational experiments in alcohol use order  </dc:title>
  <dc:creator>Hilmar Zech</dc:creator>
  <cp:lastModifiedBy>Hilmar Zech</cp:lastModifiedBy>
  <cp:revision>12</cp:revision>
  <dcterms:created xsi:type="dcterms:W3CDTF">2022-01-26T10:27:58Z</dcterms:created>
  <dcterms:modified xsi:type="dcterms:W3CDTF">2022-03-15T15:00:51Z</dcterms:modified>
</cp:coreProperties>
</file>